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5" r:id="rId1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941" autoAdjust="0"/>
  </p:normalViewPr>
  <p:slideViewPr>
    <p:cSldViewPr>
      <p:cViewPr varScale="1">
        <p:scale>
          <a:sx n="73" d="100"/>
          <a:sy n="73" d="100"/>
        </p:scale>
        <p:origin x="59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107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112.png"/><Relationship Id="rId3" Type="http://schemas.openxmlformats.org/officeDocument/2006/relationships/image" Target="../media/image108.png"/><Relationship Id="rId7" Type="http://schemas.openxmlformats.org/officeDocument/2006/relationships/hyperlink" Target="https://github.com/Kim-JeongUng/C_IPC_IndianPokerGame" TargetMode="External"/><Relationship Id="rId12" Type="http://schemas.openxmlformats.org/officeDocument/2006/relationships/image" Target="../media/image69.png"/><Relationship Id="rId17" Type="http://schemas.openxmlformats.org/officeDocument/2006/relationships/hyperlink" Target="https://github.com/Kim-JeongUng/Corona_korea_keep-distance" TargetMode="External"/><Relationship Id="rId2" Type="http://schemas.openxmlformats.org/officeDocument/2006/relationships/image" Target="../media/image94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11" Type="http://schemas.openxmlformats.org/officeDocument/2006/relationships/hyperlink" Target="https://docs.google.com/document/d/12DBoMIcb4WERJw6FkPaESEFi2yFIWCJV/edit?usp=sharing&amp;ouid=104785414173974407329&amp;rtpof=true&amp;sd=true" TargetMode="External"/><Relationship Id="rId5" Type="http://schemas.openxmlformats.org/officeDocument/2006/relationships/image" Target="../media/image110.png"/><Relationship Id="rId15" Type="http://schemas.openxmlformats.org/officeDocument/2006/relationships/image" Target="../media/image114.png"/><Relationship Id="rId10" Type="http://schemas.openxmlformats.org/officeDocument/2006/relationships/image" Target="../media/image24.png"/><Relationship Id="rId4" Type="http://schemas.openxmlformats.org/officeDocument/2006/relationships/image" Target="../media/image109.png"/><Relationship Id="rId9" Type="http://schemas.openxmlformats.org/officeDocument/2006/relationships/hyperlink" Target="https://youtu.be/1tJReH0ZHak" TargetMode="External"/><Relationship Id="rId14" Type="http://schemas.openxmlformats.org/officeDocument/2006/relationships/image" Target="../media/image1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hyperlink" Target="https://www.youtube.com/watch?v=gyIttbz0diQ" TargetMode="External"/><Relationship Id="rId3" Type="http://schemas.openxmlformats.org/officeDocument/2006/relationships/image" Target="../media/image116.png"/><Relationship Id="rId7" Type="http://schemas.openxmlformats.org/officeDocument/2006/relationships/hyperlink" Target="https://youtu.be/ovvXtR47SeU" TargetMode="External"/><Relationship Id="rId12" Type="http://schemas.openxmlformats.org/officeDocument/2006/relationships/image" Target="../media/image121.png"/><Relationship Id="rId2" Type="http://schemas.openxmlformats.org/officeDocument/2006/relationships/image" Target="../media/image94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11" Type="http://schemas.openxmlformats.org/officeDocument/2006/relationships/image" Target="../media/image120.png"/><Relationship Id="rId5" Type="http://schemas.openxmlformats.org/officeDocument/2006/relationships/image" Target="../media/image118.png"/><Relationship Id="rId15" Type="http://schemas.openxmlformats.org/officeDocument/2006/relationships/image" Target="../media/image122.png"/><Relationship Id="rId10" Type="http://schemas.openxmlformats.org/officeDocument/2006/relationships/image" Target="../media/image69.png"/><Relationship Id="rId4" Type="http://schemas.openxmlformats.org/officeDocument/2006/relationships/image" Target="../media/image117.png"/><Relationship Id="rId9" Type="http://schemas.openxmlformats.org/officeDocument/2006/relationships/hyperlink" Target="https://docs.google.com/presentation/d/1IsNlrVHRQHsbKlGCtZGpdMZwVNLd25y0/edit?usp=sharing&amp;ouid=104785414173974407329&amp;rtpof=true&amp;sd=true" TargetMode="External"/><Relationship Id="rId14" Type="http://schemas.openxmlformats.org/officeDocument/2006/relationships/hyperlink" Target="https://docs.google.com/presentation/d/1o0iXKcJRAavBTgvkaSOLkkqd1AcH3n6K/edit?usp=sharing&amp;ouid=104785414173974407329&amp;rtpof=true&amp;sd=tru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7.png"/><Relationship Id="rId3" Type="http://schemas.openxmlformats.org/officeDocument/2006/relationships/image" Target="../media/image6.png"/><Relationship Id="rId21" Type="http://schemas.openxmlformats.org/officeDocument/2006/relationships/hyperlink" Target="https://www.youtube.com/channel/UCX_SsgBfjPwpae2naZzkKpQ" TargetMode="Externa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6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hyperlink" Target="https://www.instagram.com/develop.ung/" TargetMode="External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5.png"/><Relationship Id="rId28" Type="http://schemas.openxmlformats.org/officeDocument/2006/relationships/image" Target="../media/image2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4.png"/><Relationship Id="rId27" Type="http://schemas.openxmlformats.org/officeDocument/2006/relationships/hyperlink" Target="https://github.com/Kim-JeongUng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6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9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26" Type="http://schemas.openxmlformats.org/officeDocument/2006/relationships/image" Target="../media/image69.png"/><Relationship Id="rId3" Type="http://schemas.openxmlformats.org/officeDocument/2006/relationships/image" Target="../media/image51.png"/><Relationship Id="rId21" Type="http://schemas.openxmlformats.org/officeDocument/2006/relationships/hyperlink" Target="https://github.com/Kim-JeongUng/UngMongUS_ShootingGame_2p" TargetMode="External"/><Relationship Id="rId7" Type="http://schemas.openxmlformats.org/officeDocument/2006/relationships/image" Target="../media/image55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5" Type="http://schemas.openxmlformats.org/officeDocument/2006/relationships/hyperlink" Target="https://docs.google.com/presentation/d/1ZL_R6rbEcD7ch5s5idd1L021i53dvICv/edit?usp=sharing&amp;ouid=104785414173974407329&amp;rtpof=true&amp;sd=true" TargetMode="External"/><Relationship Id="rId2" Type="http://schemas.openxmlformats.org/officeDocument/2006/relationships/image" Target="../media/image50.png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24" Type="http://schemas.openxmlformats.org/officeDocument/2006/relationships/image" Target="../media/image24.png"/><Relationship Id="rId5" Type="http://schemas.openxmlformats.org/officeDocument/2006/relationships/image" Target="../media/image53.png"/><Relationship Id="rId15" Type="http://schemas.openxmlformats.org/officeDocument/2006/relationships/image" Target="../media/image62.png"/><Relationship Id="rId23" Type="http://schemas.openxmlformats.org/officeDocument/2006/relationships/hyperlink" Target="https://www.youtube.com/watch?v=pvbRGJ48YKI" TargetMode="External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52.png"/><Relationship Id="rId9" Type="http://schemas.openxmlformats.org/officeDocument/2006/relationships/image" Target="../media/image11.png"/><Relationship Id="rId14" Type="http://schemas.openxmlformats.org/officeDocument/2006/relationships/image" Target="../media/image61.png"/><Relationship Id="rId22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65.png"/><Relationship Id="rId18" Type="http://schemas.openxmlformats.org/officeDocument/2006/relationships/image" Target="../media/image87.png"/><Relationship Id="rId3" Type="http://schemas.openxmlformats.org/officeDocument/2006/relationships/image" Target="../media/image76.png"/><Relationship Id="rId21" Type="http://schemas.openxmlformats.org/officeDocument/2006/relationships/hyperlink" Target="https://www.youtube.com/watch?v=RFCvK_KgxNU" TargetMode="External"/><Relationship Id="rId7" Type="http://schemas.openxmlformats.org/officeDocument/2006/relationships/image" Target="../media/image80.png"/><Relationship Id="rId12" Type="http://schemas.openxmlformats.org/officeDocument/2006/relationships/image" Target="../media/image61.png"/><Relationship Id="rId17" Type="http://schemas.openxmlformats.org/officeDocument/2006/relationships/image" Target="../media/image86.png"/><Relationship Id="rId2" Type="http://schemas.openxmlformats.org/officeDocument/2006/relationships/image" Target="../media/image62.png"/><Relationship Id="rId16" Type="http://schemas.openxmlformats.org/officeDocument/2006/relationships/image" Target="../media/image85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3.png"/><Relationship Id="rId24" Type="http://schemas.openxmlformats.org/officeDocument/2006/relationships/image" Target="../media/image69.png"/><Relationship Id="rId5" Type="http://schemas.openxmlformats.org/officeDocument/2006/relationships/image" Target="../media/image78.png"/><Relationship Id="rId15" Type="http://schemas.openxmlformats.org/officeDocument/2006/relationships/image" Target="../media/image67.png"/><Relationship Id="rId23" Type="http://schemas.openxmlformats.org/officeDocument/2006/relationships/hyperlink" Target="https://docs.google.com/presentation/d/1UirBeArHNP8Z2xhcSdp9YOZoD10VDv-5/edit?usp=sharing&amp;ouid=104785414173974407329&amp;rtpof=true&amp;sd=true" TargetMode="External"/><Relationship Id="rId10" Type="http://schemas.openxmlformats.org/officeDocument/2006/relationships/image" Target="../media/image11.png"/><Relationship Id="rId19" Type="http://schemas.openxmlformats.org/officeDocument/2006/relationships/hyperlink" Target="https://github.com/MACE001/Farm_tycoon" TargetMode="External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4.png"/><Relationship Id="rId22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44.png"/><Relationship Id="rId7" Type="http://schemas.openxmlformats.org/officeDocument/2006/relationships/image" Target="../media/image9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45.png"/><Relationship Id="rId9" Type="http://schemas.openxmlformats.org/officeDocument/2006/relationships/image" Target="../media/image9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0.png"/><Relationship Id="rId18" Type="http://schemas.openxmlformats.org/officeDocument/2006/relationships/hyperlink" Target="https://youtu.be/ySSeoStW51I" TargetMode="External"/><Relationship Id="rId3" Type="http://schemas.openxmlformats.org/officeDocument/2006/relationships/image" Target="../media/image95.png"/><Relationship Id="rId21" Type="http://schemas.openxmlformats.org/officeDocument/2006/relationships/hyperlink" Target="https://docs.google.com/presentation/d/19WCGYFrtY6fgyG-ddzlYzWt7o4K0FKsI/edit?usp=sharing&amp;ouid=104785414173974407329&amp;rtpof=true&amp;sd=true" TargetMode="External"/><Relationship Id="rId7" Type="http://schemas.openxmlformats.org/officeDocument/2006/relationships/image" Target="../media/image66.png"/><Relationship Id="rId12" Type="http://schemas.openxmlformats.org/officeDocument/2006/relationships/image" Target="../media/image99.png"/><Relationship Id="rId17" Type="http://schemas.openxmlformats.org/officeDocument/2006/relationships/image" Target="../media/image68.png"/><Relationship Id="rId2" Type="http://schemas.openxmlformats.org/officeDocument/2006/relationships/image" Target="../media/image94.png"/><Relationship Id="rId16" Type="http://schemas.openxmlformats.org/officeDocument/2006/relationships/hyperlink" Target="https://github.com/Kim-JeongUng/Unity3D_ArAvoidPlanet" TargetMode="External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7.png"/><Relationship Id="rId5" Type="http://schemas.openxmlformats.org/officeDocument/2006/relationships/image" Target="../media/image62.png"/><Relationship Id="rId15" Type="http://schemas.openxmlformats.org/officeDocument/2006/relationships/image" Target="../media/image102.png"/><Relationship Id="rId10" Type="http://schemas.openxmlformats.org/officeDocument/2006/relationships/image" Target="../media/image65.png"/><Relationship Id="rId19" Type="http://schemas.openxmlformats.org/officeDocument/2006/relationships/image" Target="../media/image24.png"/><Relationship Id="rId4" Type="http://schemas.openxmlformats.org/officeDocument/2006/relationships/image" Target="../media/image96.png"/><Relationship Id="rId9" Type="http://schemas.openxmlformats.org/officeDocument/2006/relationships/image" Target="../media/image98.png"/><Relationship Id="rId14" Type="http://schemas.openxmlformats.org/officeDocument/2006/relationships/image" Target="../media/image101.png"/><Relationship Id="rId22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8624" y="1366139"/>
            <a:ext cx="11124347" cy="364749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4824" y="4847395"/>
            <a:ext cx="2872971" cy="65924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9077" y="7484325"/>
            <a:ext cx="2340970" cy="11937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94964" y="7483263"/>
            <a:ext cx="820309" cy="1099198"/>
            <a:chOff x="15894964" y="7483263"/>
            <a:chExt cx="820309" cy="10991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94964" y="7483263"/>
              <a:ext cx="820309" cy="10991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2" y="1352195"/>
            <a:ext cx="5251119" cy="30586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41829"/>
            <a:ext cx="3759348" cy="45713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12704" y="912920"/>
            <a:ext cx="9282174" cy="762632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00382" y="7388905"/>
            <a:ext cx="4544895" cy="6829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04081" y="4571228"/>
            <a:ext cx="4729764" cy="4729764"/>
            <a:chOff x="2004081" y="4571228"/>
            <a:chExt cx="4729764" cy="47297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4081" y="4571228"/>
              <a:ext cx="4729764" cy="47297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86334" y="6779245"/>
            <a:ext cx="4097189" cy="77219"/>
            <a:chOff x="2686334" y="6779245"/>
            <a:chExt cx="4097189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686334" y="6779245"/>
              <a:ext cx="4097189" cy="772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0622" y="982408"/>
            <a:ext cx="3529723" cy="8525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9556" y="6908418"/>
            <a:ext cx="4165479" cy="5683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8944" y="7534146"/>
            <a:ext cx="5284050" cy="21879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8317" y="2168243"/>
            <a:ext cx="7384533" cy="4487193"/>
            <a:chOff x="1058317" y="2168243"/>
            <a:chExt cx="7384533" cy="44871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8317" y="2168243"/>
              <a:ext cx="7384533" cy="4487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79970" y="1046352"/>
            <a:ext cx="687980" cy="729676"/>
            <a:chOff x="5879970" y="1046352"/>
            <a:chExt cx="687980" cy="729676"/>
          </a:xfrm>
        </p:grpSpPr>
        <p:pic>
          <p:nvPicPr>
            <p:cNvPr id="12" name="Object 11">
              <a:hlinkClick r:id="rId7"/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79970" y="1046352"/>
              <a:ext cx="687980" cy="7296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37280" y="1060512"/>
            <a:ext cx="808017" cy="808017"/>
            <a:chOff x="6737280" y="1060512"/>
            <a:chExt cx="808017" cy="808017"/>
          </a:xfrm>
        </p:grpSpPr>
        <p:pic>
          <p:nvPicPr>
            <p:cNvPr id="15" name="Object 14">
              <a:hlinkClick r:id="rId9"/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37280" y="1060512"/>
              <a:ext cx="808017" cy="8080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57136" y="1073047"/>
            <a:ext cx="641291" cy="726391"/>
            <a:chOff x="7757136" y="1073047"/>
            <a:chExt cx="641291" cy="726391"/>
          </a:xfrm>
        </p:grpSpPr>
        <p:pic>
          <p:nvPicPr>
            <p:cNvPr id="18" name="Object 17">
              <a:hlinkClick r:id="rId11"/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57136" y="1073047"/>
              <a:ext cx="641291" cy="72639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21744" y="982408"/>
            <a:ext cx="1483507" cy="8525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267381" y="6545915"/>
            <a:ext cx="4097189" cy="77219"/>
            <a:chOff x="12267381" y="6545915"/>
            <a:chExt cx="4097189" cy="772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267381" y="6545915"/>
              <a:ext cx="4097189" cy="7721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24037" y="6660428"/>
            <a:ext cx="4237665" cy="56839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39340" y="7164782"/>
            <a:ext cx="5741595" cy="263029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845152" y="2056956"/>
            <a:ext cx="7916705" cy="4157239"/>
            <a:chOff x="10285688" y="2374710"/>
            <a:chExt cx="7290652" cy="370283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285688" y="2374710"/>
              <a:ext cx="7290652" cy="370283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364570" y="982408"/>
            <a:ext cx="687980" cy="729676"/>
            <a:chOff x="15878720" y="1057247"/>
            <a:chExt cx="687980" cy="729676"/>
          </a:xfrm>
        </p:grpSpPr>
        <p:pic>
          <p:nvPicPr>
            <p:cNvPr id="33" name="Object 32">
              <a:hlinkClick r:id="rId17"/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78720" y="1057247"/>
              <a:ext cx="687980" cy="729676"/>
            </a:xfrm>
            <a:prstGeom prst="rect">
              <a:avLst/>
            </a:prstGeom>
          </p:spPr>
        </p:pic>
      </p:grpSp>
      <p:grpSp>
        <p:nvGrpSpPr>
          <p:cNvPr id="24" name="그룹 1008">
            <a:extLst>
              <a:ext uri="{FF2B5EF4-FFF2-40B4-BE49-F238E27FC236}">
                <a16:creationId xmlns:a16="http://schemas.microsoft.com/office/drawing/2014/main" id="{BE8C7F35-E4B5-464E-9D71-1EAC3C0599D5}"/>
              </a:ext>
            </a:extLst>
          </p:cNvPr>
          <p:cNvGrpSpPr/>
          <p:nvPr/>
        </p:nvGrpSpPr>
        <p:grpSpPr>
          <a:xfrm>
            <a:off x="9997552" y="2209356"/>
            <a:ext cx="7916705" cy="4157239"/>
            <a:chOff x="10285688" y="2374710"/>
            <a:chExt cx="7290652" cy="3702836"/>
          </a:xfrm>
        </p:grpSpPr>
        <p:pic>
          <p:nvPicPr>
            <p:cNvPr id="26" name="Object 29">
              <a:extLst>
                <a:ext uri="{FF2B5EF4-FFF2-40B4-BE49-F238E27FC236}">
                  <a16:creationId xmlns:a16="http://schemas.microsoft.com/office/drawing/2014/main" id="{D05C8AD3-B2E1-4556-B655-C8F240525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285688" y="2374710"/>
              <a:ext cx="7290652" cy="37028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41139" y="5674483"/>
            <a:ext cx="4097189" cy="77219"/>
            <a:chOff x="2495857" y="5674483"/>
            <a:chExt cx="4097189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495857" y="5674483"/>
              <a:ext cx="4097189" cy="772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3523" y="982408"/>
            <a:ext cx="2177942" cy="8525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6267" y="5756037"/>
            <a:ext cx="2143984" cy="5683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0504" y="6381210"/>
            <a:ext cx="5322793" cy="17478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97467" y="1972803"/>
            <a:ext cx="7384533" cy="3500273"/>
            <a:chOff x="852185" y="1972803"/>
            <a:chExt cx="7384533" cy="35002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2185" y="1972803"/>
              <a:ext cx="7384533" cy="35002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72535" y="822467"/>
            <a:ext cx="808017" cy="808017"/>
            <a:chOff x="6527253" y="822467"/>
            <a:chExt cx="808017" cy="808017"/>
          </a:xfrm>
        </p:grpSpPr>
        <p:pic>
          <p:nvPicPr>
            <p:cNvPr id="12" name="Object 11">
              <a:hlinkClick r:id="rId7"/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27253" y="822467"/>
              <a:ext cx="808017" cy="8080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34381" y="842833"/>
            <a:ext cx="641291" cy="726391"/>
            <a:chOff x="7589099" y="842833"/>
            <a:chExt cx="641291" cy="726391"/>
          </a:xfrm>
        </p:grpSpPr>
        <p:pic>
          <p:nvPicPr>
            <p:cNvPr id="15" name="Object 14">
              <a:hlinkClick r:id="rId9"/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89099" y="842833"/>
              <a:ext cx="641291" cy="7263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95303" y="1802770"/>
            <a:ext cx="6171429" cy="4905916"/>
            <a:chOff x="10395303" y="1802770"/>
            <a:chExt cx="6171429" cy="49059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95303" y="1802770"/>
              <a:ext cx="6171429" cy="490591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31359" y="982408"/>
            <a:ext cx="1892750" cy="8525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779418" y="934410"/>
            <a:ext cx="808017" cy="808017"/>
            <a:chOff x="14779418" y="934410"/>
            <a:chExt cx="808017" cy="808017"/>
          </a:xfrm>
        </p:grpSpPr>
        <p:pic>
          <p:nvPicPr>
            <p:cNvPr id="22" name="Object 21">
              <a:hlinkClick r:id="rId13"/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79418" y="934410"/>
              <a:ext cx="808017" cy="8080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841264" y="954775"/>
            <a:ext cx="641291" cy="726391"/>
            <a:chOff x="15841264" y="954775"/>
            <a:chExt cx="641291" cy="726391"/>
          </a:xfrm>
        </p:grpSpPr>
        <p:pic>
          <p:nvPicPr>
            <p:cNvPr id="25" name="Object 24">
              <a:hlinkClick r:id="rId14"/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41264" y="954775"/>
              <a:ext cx="641291" cy="7263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067546" y="6889873"/>
            <a:ext cx="4097189" cy="77219"/>
            <a:chOff x="12067546" y="6889873"/>
            <a:chExt cx="4097189" cy="7721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067546" y="6889873"/>
              <a:ext cx="4097189" cy="7721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352704" y="6971428"/>
            <a:ext cx="3145211" cy="56839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93517" y="7596601"/>
            <a:ext cx="5268438" cy="21890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2348" y="1329862"/>
            <a:ext cx="7136649" cy="264120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79273" y="7225558"/>
            <a:ext cx="3904123" cy="19908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7670" y="1011297"/>
            <a:ext cx="3830433" cy="30107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42527" y="5121460"/>
            <a:ext cx="7277108" cy="77219"/>
            <a:chOff x="4642527" y="5121460"/>
            <a:chExt cx="7277108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42527" y="5121460"/>
              <a:ext cx="7277108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88077" y="1410811"/>
            <a:ext cx="3563187" cy="60950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7220" y="2783629"/>
            <a:ext cx="3533931" cy="138789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933792" y="4249400"/>
            <a:ext cx="3513712" cy="77219"/>
            <a:chOff x="8933792" y="4249400"/>
            <a:chExt cx="3513712" cy="772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933792" y="4249400"/>
              <a:ext cx="3513712" cy="772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07124" y="5248772"/>
            <a:ext cx="3642576" cy="9693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33792" y="6633988"/>
            <a:ext cx="3513712" cy="77219"/>
            <a:chOff x="8933792" y="6633988"/>
            <a:chExt cx="3513712" cy="772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933792" y="6633988"/>
              <a:ext cx="3513712" cy="772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99507" y="7068870"/>
            <a:ext cx="741239" cy="4571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00117" y="5104248"/>
            <a:ext cx="7277108" cy="77219"/>
            <a:chOff x="9500117" y="5104248"/>
            <a:chExt cx="7277108" cy="772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500117" y="5104248"/>
              <a:ext cx="7277108" cy="7721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16197" y="1373897"/>
            <a:ext cx="1147171" cy="4571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03515" y="2813800"/>
            <a:ext cx="3513712" cy="77219"/>
            <a:chOff x="13503515" y="2813800"/>
            <a:chExt cx="3513712" cy="772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3503515" y="2813800"/>
              <a:ext cx="3513712" cy="7721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16197" y="3174453"/>
            <a:ext cx="1162257" cy="45713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550482" y="5495848"/>
            <a:ext cx="3513712" cy="77219"/>
            <a:chOff x="13550482" y="5495848"/>
            <a:chExt cx="3513712" cy="772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3550482" y="5495848"/>
              <a:ext cx="3513712" cy="7721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516191" y="5818020"/>
            <a:ext cx="1452535" cy="45713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99507" y="4782608"/>
            <a:ext cx="1600417" cy="45713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520001" y="1780467"/>
            <a:ext cx="4216783" cy="78049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519594" y="3592715"/>
            <a:ext cx="4032915" cy="147297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520001" y="6239486"/>
            <a:ext cx="4427470" cy="369703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889544" y="2016629"/>
            <a:ext cx="1288704" cy="40633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949446" y="7423146"/>
            <a:ext cx="3014486" cy="885505"/>
            <a:chOff x="8949446" y="7423146"/>
            <a:chExt cx="3014486" cy="88550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949446" y="7423146"/>
              <a:ext cx="3014486" cy="8855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962362" y="8195101"/>
            <a:ext cx="2400576" cy="1045412"/>
            <a:chOff x="8962362" y="8195101"/>
            <a:chExt cx="2400576" cy="104541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962362" y="8195101"/>
              <a:ext cx="2400576" cy="104541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518924" y="365301"/>
            <a:ext cx="6897850" cy="6897850"/>
            <a:chOff x="2518924" y="365301"/>
            <a:chExt cx="6897850" cy="689785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18924" y="365301"/>
              <a:ext cx="6897850" cy="6897850"/>
            </a:xfrm>
            <a:prstGeom prst="rect">
              <a:avLst/>
            </a:prstGeom>
          </p:spPr>
        </p:pic>
      </p:grpSp>
      <p:pic>
        <p:nvPicPr>
          <p:cNvPr id="40" name="Object 47">
            <a:extLst>
              <a:ext uri="{FF2B5EF4-FFF2-40B4-BE49-F238E27FC236}">
                <a16:creationId xmlns:a16="http://schemas.microsoft.com/office/drawing/2014/main" id="{66FB9DE0-BE70-4AD9-B715-03B1691FBA0B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01529" y="6300282"/>
            <a:ext cx="4459807" cy="2021905"/>
          </a:xfrm>
          <a:prstGeom prst="rect">
            <a:avLst/>
          </a:prstGeom>
        </p:spPr>
      </p:pic>
      <p:grpSp>
        <p:nvGrpSpPr>
          <p:cNvPr id="42" name="그룹 1012">
            <a:extLst>
              <a:ext uri="{FF2B5EF4-FFF2-40B4-BE49-F238E27FC236}">
                <a16:creationId xmlns:a16="http://schemas.microsoft.com/office/drawing/2014/main" id="{A6E5CDFC-38AB-4A6C-9160-A89D6830948A}"/>
              </a:ext>
            </a:extLst>
          </p:cNvPr>
          <p:cNvGrpSpPr/>
          <p:nvPr/>
        </p:nvGrpSpPr>
        <p:grpSpPr>
          <a:xfrm>
            <a:off x="2885680" y="8519917"/>
            <a:ext cx="1467509" cy="809524"/>
            <a:chOff x="3369512" y="8536590"/>
            <a:chExt cx="1467509" cy="809524"/>
          </a:xfrm>
        </p:grpSpPr>
        <p:grpSp>
          <p:nvGrpSpPr>
            <p:cNvPr id="43" name="그룹 1013">
              <a:extLst>
                <a:ext uri="{FF2B5EF4-FFF2-40B4-BE49-F238E27FC236}">
                  <a16:creationId xmlns:a16="http://schemas.microsoft.com/office/drawing/2014/main" id="{C020103A-0C16-4DC9-857C-190D33A18A5C}"/>
                </a:ext>
              </a:extLst>
            </p:cNvPr>
            <p:cNvGrpSpPr/>
            <p:nvPr/>
          </p:nvGrpSpPr>
          <p:grpSpPr>
            <a:xfrm>
              <a:off x="3369512" y="8536590"/>
              <a:ext cx="808017" cy="805072"/>
              <a:chOff x="3369512" y="8536590"/>
              <a:chExt cx="808017" cy="805072"/>
            </a:xfrm>
          </p:grpSpPr>
          <p:pic>
            <p:nvPicPr>
              <p:cNvPr id="45" name="Object 50">
                <a:hlinkClick r:id="rId21"/>
                <a:extLst>
                  <a:ext uri="{FF2B5EF4-FFF2-40B4-BE49-F238E27FC236}">
                    <a16:creationId xmlns:a16="http://schemas.microsoft.com/office/drawing/2014/main" id="{949FBB07-0C58-4E50-A715-EB7C5D87BA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3369512" y="8536590"/>
                <a:ext cx="808017" cy="805072"/>
              </a:xfrm>
              <a:prstGeom prst="rect">
                <a:avLst/>
              </a:prstGeom>
            </p:spPr>
          </p:pic>
        </p:grpSp>
        <p:pic>
          <p:nvPicPr>
            <p:cNvPr id="44" name="Object 52">
              <a:extLst>
                <a:ext uri="{FF2B5EF4-FFF2-40B4-BE49-F238E27FC236}">
                  <a16:creationId xmlns:a16="http://schemas.microsoft.com/office/drawing/2014/main" id="{35DB1C52-6FCF-41B9-8DCB-2162969B9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173841" y="8906865"/>
              <a:ext cx="748482" cy="430162"/>
            </a:xfrm>
            <a:prstGeom prst="rect">
              <a:avLst/>
            </a:prstGeom>
          </p:spPr>
        </p:pic>
      </p:grpSp>
      <p:grpSp>
        <p:nvGrpSpPr>
          <p:cNvPr id="46" name="그룹 1014">
            <a:extLst>
              <a:ext uri="{FF2B5EF4-FFF2-40B4-BE49-F238E27FC236}">
                <a16:creationId xmlns:a16="http://schemas.microsoft.com/office/drawing/2014/main" id="{87F82195-B537-43AF-BA6F-A5F2C20A68C6}"/>
              </a:ext>
            </a:extLst>
          </p:cNvPr>
          <p:cNvGrpSpPr/>
          <p:nvPr/>
        </p:nvGrpSpPr>
        <p:grpSpPr>
          <a:xfrm>
            <a:off x="4518531" y="8499716"/>
            <a:ext cx="2158032" cy="780952"/>
            <a:chOff x="5543857" y="8586655"/>
            <a:chExt cx="2158032" cy="780952"/>
          </a:xfrm>
        </p:grpSpPr>
        <p:grpSp>
          <p:nvGrpSpPr>
            <p:cNvPr id="47" name="그룹 1015">
              <a:extLst>
                <a:ext uri="{FF2B5EF4-FFF2-40B4-BE49-F238E27FC236}">
                  <a16:creationId xmlns:a16="http://schemas.microsoft.com/office/drawing/2014/main" id="{8068EB96-E44B-41C6-8A62-75CF7C89C13D}"/>
                </a:ext>
              </a:extLst>
            </p:cNvPr>
            <p:cNvGrpSpPr/>
            <p:nvPr/>
          </p:nvGrpSpPr>
          <p:grpSpPr>
            <a:xfrm>
              <a:off x="5543857" y="8586655"/>
              <a:ext cx="772739" cy="772739"/>
              <a:chOff x="5543857" y="8586655"/>
              <a:chExt cx="772739" cy="772739"/>
            </a:xfrm>
          </p:grpSpPr>
          <p:pic>
            <p:nvPicPr>
              <p:cNvPr id="49" name="Object 56">
                <a:hlinkClick r:id="rId24"/>
                <a:extLst>
                  <a:ext uri="{FF2B5EF4-FFF2-40B4-BE49-F238E27FC236}">
                    <a16:creationId xmlns:a16="http://schemas.microsoft.com/office/drawing/2014/main" id="{BEF98135-120A-44C7-803F-9EE82B72CE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5543857" y="8586655"/>
                <a:ext cx="772739" cy="772739"/>
              </a:xfrm>
              <a:prstGeom prst="rect">
                <a:avLst/>
              </a:prstGeom>
            </p:spPr>
          </p:pic>
        </p:grpSp>
        <p:pic>
          <p:nvPicPr>
            <p:cNvPr id="48" name="Object 58">
              <a:extLst>
                <a:ext uri="{FF2B5EF4-FFF2-40B4-BE49-F238E27FC236}">
                  <a16:creationId xmlns:a16="http://schemas.microsoft.com/office/drawing/2014/main" id="{CD6E286C-669D-4074-A405-4F16CF8F7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302433" y="8947309"/>
              <a:ext cx="1353290" cy="430162"/>
            </a:xfrm>
            <a:prstGeom prst="rect">
              <a:avLst/>
            </a:prstGeom>
          </p:spPr>
        </p:pic>
      </p:grpSp>
      <p:pic>
        <p:nvPicPr>
          <p:cNvPr id="3" name="그림 2">
            <a:hlinkClick r:id="rId27"/>
            <a:extLst>
              <a:ext uri="{FF2B5EF4-FFF2-40B4-BE49-F238E27FC236}">
                <a16:creationId xmlns:a16="http://schemas.microsoft.com/office/drawing/2014/main" id="{F4C27D77-4E40-406E-87DA-97B3368940D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37670" y="8403500"/>
            <a:ext cx="2310584" cy="8779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7357" y="1241719"/>
            <a:ext cx="5727679" cy="2438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42527" y="5121460"/>
            <a:ext cx="7277108" cy="77219"/>
            <a:chOff x="4642527" y="5121460"/>
            <a:chExt cx="7277108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42527" y="5121460"/>
              <a:ext cx="7277108" cy="772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00117" y="5104248"/>
            <a:ext cx="7277108" cy="77219"/>
            <a:chOff x="9500117" y="5104248"/>
            <a:chExt cx="7277108" cy="772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500117" y="5104248"/>
              <a:ext cx="7277108" cy="772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38401" y="1835915"/>
            <a:ext cx="1441794" cy="6095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53639" y="2445296"/>
            <a:ext cx="3282407" cy="11546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75387" y="5123810"/>
            <a:ext cx="8804021" cy="86965"/>
            <a:chOff x="8275387" y="5123810"/>
            <a:chExt cx="8804021" cy="869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75387" y="5123810"/>
              <a:ext cx="8804021" cy="8696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53639" y="6295125"/>
            <a:ext cx="1545917" cy="190296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15388" y="1835917"/>
            <a:ext cx="2319485" cy="60950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30667" y="2445296"/>
            <a:ext cx="3558514" cy="22771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157606" y="3653699"/>
            <a:ext cx="822772" cy="791747"/>
            <a:chOff x="11157606" y="3653699"/>
            <a:chExt cx="822772" cy="79174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57606" y="3653699"/>
              <a:ext cx="822772" cy="7917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84112" y="3666757"/>
            <a:ext cx="747484" cy="822772"/>
            <a:chOff x="8884112" y="3666757"/>
            <a:chExt cx="747484" cy="8227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84112" y="3666757"/>
              <a:ext cx="747484" cy="8227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07025" y="3751251"/>
            <a:ext cx="822772" cy="672833"/>
            <a:chOff x="10007025" y="3751251"/>
            <a:chExt cx="822772" cy="67283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07025" y="3751251"/>
              <a:ext cx="822772" cy="67283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15430" y="5660344"/>
            <a:ext cx="767982" cy="60950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30667" y="6269715"/>
            <a:ext cx="3286470" cy="190296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33433" y="2603816"/>
            <a:ext cx="7726380" cy="5798133"/>
            <a:chOff x="333433" y="2603816"/>
            <a:chExt cx="7726380" cy="57981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3433" y="2603816"/>
              <a:ext cx="7726380" cy="579813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838401" y="5660344"/>
            <a:ext cx="1734357" cy="60950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2" y="1352195"/>
            <a:ext cx="5194565" cy="30586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41829"/>
            <a:ext cx="3759348" cy="45713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33633" y="912914"/>
            <a:ext cx="9282179" cy="762472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96096" y="7388905"/>
            <a:ext cx="3749139" cy="13377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33504" y="7120461"/>
            <a:ext cx="2176696" cy="1277778"/>
            <a:chOff x="2796920" y="7415571"/>
            <a:chExt cx="2176696" cy="127777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96920" y="7415571"/>
              <a:ext cx="2176696" cy="12777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0498" y="5905500"/>
            <a:ext cx="3069064" cy="3710777"/>
            <a:chOff x="283914" y="6200610"/>
            <a:chExt cx="3069064" cy="37107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3914" y="6200610"/>
              <a:ext cx="3069064" cy="37107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8" y="1334751"/>
            <a:ext cx="2587185" cy="8525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33792" y="6998013"/>
            <a:ext cx="8247160" cy="77219"/>
            <a:chOff x="8933792" y="6998013"/>
            <a:chExt cx="8247160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933792" y="6998013"/>
              <a:ext cx="8247160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10477" y="7925275"/>
            <a:ext cx="2922416" cy="15618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4125" y="2926229"/>
            <a:ext cx="3471151" cy="17355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62833" y="1458578"/>
            <a:ext cx="2693381" cy="4489014"/>
            <a:chOff x="8262833" y="1458578"/>
            <a:chExt cx="2693381" cy="44890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62833" y="1458578"/>
              <a:ext cx="2693381" cy="44890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13283" y="1467967"/>
            <a:ext cx="3866971" cy="4489014"/>
            <a:chOff x="11013283" y="1467967"/>
            <a:chExt cx="3866971" cy="44890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13283" y="1467967"/>
              <a:ext cx="3866971" cy="44890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973285" y="1467967"/>
            <a:ext cx="2693381" cy="4489014"/>
            <a:chOff x="14973285" y="1467967"/>
            <a:chExt cx="2693381" cy="44890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73285" y="1467967"/>
              <a:ext cx="2693381" cy="44890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99506" y="7464610"/>
            <a:ext cx="741237" cy="4571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93746" y="4772566"/>
            <a:ext cx="6876190" cy="4409524"/>
            <a:chOff x="1093746" y="4772566"/>
            <a:chExt cx="6876190" cy="440952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93746" y="4772566"/>
              <a:ext cx="6875228" cy="4408740"/>
              <a:chOff x="1093746" y="4772566"/>
              <a:chExt cx="6875228" cy="440874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93746" y="4772566"/>
                <a:ext cx="6875228" cy="440874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55606" y="4971743"/>
              <a:ext cx="5734296" cy="3708178"/>
              <a:chOff x="1655606" y="4971743"/>
              <a:chExt cx="5734296" cy="370817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55606" y="4971743"/>
                <a:ext cx="5734296" cy="3708178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41132" y="2058704"/>
            <a:ext cx="2388394" cy="56839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74477" y="7510896"/>
            <a:ext cx="969372" cy="45713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06673" y="7464607"/>
            <a:ext cx="563872" cy="45713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899507" y="8135582"/>
            <a:ext cx="795409" cy="45713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008721" y="8688937"/>
            <a:ext cx="3286220" cy="88619"/>
            <a:chOff x="10008721" y="8688937"/>
            <a:chExt cx="3286220" cy="8861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08721" y="8688937"/>
              <a:ext cx="3286220" cy="886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08721" y="9023347"/>
            <a:ext cx="3286220" cy="88619"/>
            <a:chOff x="10008721" y="9023347"/>
            <a:chExt cx="3286220" cy="8861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08721" y="9023347"/>
              <a:ext cx="3286220" cy="8861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074191" y="8954086"/>
            <a:ext cx="496140" cy="78829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903317" y="8609697"/>
            <a:ext cx="511987" cy="40633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064667" y="8579096"/>
            <a:ext cx="496140" cy="40633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913414" y="8955382"/>
            <a:ext cx="511987" cy="40633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933792" y="6228604"/>
            <a:ext cx="687980" cy="729676"/>
            <a:chOff x="8933792" y="6228604"/>
            <a:chExt cx="687980" cy="729676"/>
          </a:xfrm>
        </p:grpSpPr>
        <p:pic>
          <p:nvPicPr>
            <p:cNvPr id="41" name="Object 40">
              <a:hlinkClick r:id="rId21"/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933792" y="6228604"/>
              <a:ext cx="687980" cy="72967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727824" y="6229119"/>
            <a:ext cx="808017" cy="808017"/>
            <a:chOff x="9727824" y="6229119"/>
            <a:chExt cx="808017" cy="808017"/>
          </a:xfrm>
        </p:grpSpPr>
        <p:pic>
          <p:nvPicPr>
            <p:cNvPr id="44" name="Object 43">
              <a:hlinkClick r:id="rId23"/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727824" y="6229119"/>
              <a:ext cx="808017" cy="80801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692637" y="6271621"/>
            <a:ext cx="641291" cy="726391"/>
            <a:chOff x="10692637" y="6271621"/>
            <a:chExt cx="641291" cy="726391"/>
          </a:xfrm>
        </p:grpSpPr>
        <p:pic>
          <p:nvPicPr>
            <p:cNvPr id="47" name="Object 46">
              <a:hlinkClick r:id="rId25"/>
            </p:cNvPr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692637" y="6271621"/>
              <a:ext cx="641291" cy="7263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6713" y="539937"/>
            <a:ext cx="7235615" cy="76247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31966" y="1352195"/>
            <a:ext cx="6691345" cy="30586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2391" y="6200610"/>
            <a:ext cx="3459042" cy="77219"/>
            <a:chOff x="1622391" y="6200610"/>
            <a:chExt cx="3459042" cy="772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22391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8107" y="6741829"/>
            <a:ext cx="1993322" cy="45713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5724" y="7388905"/>
            <a:ext cx="3065523" cy="13021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14286" y="5754440"/>
            <a:ext cx="6171429" cy="4531274"/>
            <a:chOff x="12114286" y="5754440"/>
            <a:chExt cx="6171429" cy="45312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14286" y="5754440"/>
              <a:ext cx="6171429" cy="45312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31029" y="5610390"/>
            <a:ext cx="6171429" cy="4675325"/>
            <a:chOff x="7931029" y="5610390"/>
            <a:chExt cx="6171429" cy="46753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31029" y="5610390"/>
              <a:ext cx="6171429" cy="46753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9479" y="6242431"/>
            <a:ext cx="795409" cy="4571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58692" y="6795785"/>
            <a:ext cx="2365118" cy="88619"/>
            <a:chOff x="2558692" y="6795785"/>
            <a:chExt cx="2365118" cy="88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58692" y="6795785"/>
              <a:ext cx="2365118" cy="88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58692" y="7130195"/>
            <a:ext cx="2679403" cy="88619"/>
            <a:chOff x="2558692" y="7130195"/>
            <a:chExt cx="2679403" cy="88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8692" y="7130195"/>
              <a:ext cx="2679403" cy="88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14620" y="7060934"/>
            <a:ext cx="371394" cy="4063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83764" y="5200000"/>
            <a:ext cx="4725760" cy="77219"/>
            <a:chOff x="1483764" y="5200000"/>
            <a:chExt cx="4725760" cy="772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483764" y="5200000"/>
              <a:ext cx="4725760" cy="772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83764" y="7760595"/>
            <a:ext cx="4725760" cy="77219"/>
            <a:chOff x="1483764" y="7760595"/>
            <a:chExt cx="4725760" cy="772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483764" y="7760595"/>
              <a:ext cx="4725760" cy="772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9818" y="1334751"/>
            <a:ext cx="2976398" cy="85259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1132" y="2058704"/>
            <a:ext cx="2430451" cy="56839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4467" y="8498982"/>
            <a:ext cx="4380017" cy="125056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49477" y="5573334"/>
            <a:ext cx="741237" cy="45713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24410" y="5619610"/>
            <a:ext cx="1317372" cy="45713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50654" y="8039100"/>
            <a:ext cx="563872" cy="45713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53288" y="6716545"/>
            <a:ext cx="511987" cy="40633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14620" y="6685944"/>
            <a:ext cx="371394" cy="40633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63386" y="7062230"/>
            <a:ext cx="511987" cy="40633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1382" y="2779940"/>
            <a:ext cx="4242923" cy="222509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419048" y="1398694"/>
            <a:ext cx="8038095" cy="4007714"/>
            <a:chOff x="8419048" y="1398694"/>
            <a:chExt cx="8038095" cy="4007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19048" y="1398694"/>
              <a:ext cx="8038095" cy="4007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19048" y="5714811"/>
            <a:ext cx="8038095" cy="4007714"/>
            <a:chOff x="8419048" y="5714811"/>
            <a:chExt cx="8038095" cy="40077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419048" y="5714811"/>
              <a:ext cx="8038095" cy="4007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45095" y="1298063"/>
            <a:ext cx="687980" cy="729676"/>
            <a:chOff x="4645095" y="1298063"/>
            <a:chExt cx="687980" cy="729676"/>
          </a:xfrm>
        </p:grpSpPr>
        <p:pic>
          <p:nvPicPr>
            <p:cNvPr id="33" name="Object 32">
              <a:hlinkClick r:id="rId19"/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645095" y="1298063"/>
              <a:ext cx="687980" cy="7296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439127" y="1298577"/>
            <a:ext cx="808017" cy="808017"/>
            <a:chOff x="5439127" y="1298577"/>
            <a:chExt cx="808017" cy="808017"/>
          </a:xfrm>
        </p:grpSpPr>
        <p:pic>
          <p:nvPicPr>
            <p:cNvPr id="36" name="Object 35">
              <a:hlinkClick r:id="rId21"/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439127" y="1298577"/>
              <a:ext cx="808017" cy="8080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423255" y="1339887"/>
            <a:ext cx="641291" cy="726391"/>
            <a:chOff x="6423255" y="1339887"/>
            <a:chExt cx="641291" cy="726391"/>
          </a:xfrm>
        </p:grpSpPr>
        <p:pic>
          <p:nvPicPr>
            <p:cNvPr id="39" name="Object 38">
              <a:hlinkClick r:id="rId23"/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423255" y="1339887"/>
              <a:ext cx="641291" cy="7263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2" y="1352195"/>
            <a:ext cx="7304827" cy="30586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41829"/>
            <a:ext cx="3759348" cy="45713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12693" y="912914"/>
            <a:ext cx="9282179" cy="762472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96096" y="7388905"/>
            <a:ext cx="3749139" cy="13377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32858" y="4808252"/>
            <a:ext cx="1049901" cy="976955"/>
            <a:chOff x="4532858" y="4808252"/>
            <a:chExt cx="1049901" cy="97695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32858" y="4808252"/>
              <a:ext cx="1049901" cy="9769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78827" y="4808252"/>
            <a:ext cx="1049901" cy="1119316"/>
            <a:chOff x="2178827" y="4808252"/>
            <a:chExt cx="1049901" cy="11193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78827" y="4808252"/>
              <a:ext cx="1049901" cy="11193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49570" y="6008101"/>
            <a:ext cx="1049901" cy="1119316"/>
            <a:chOff x="6149570" y="6008101"/>
            <a:chExt cx="1049901" cy="111931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49570" y="6008101"/>
              <a:ext cx="1049901" cy="11193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2147" y="4834637"/>
            <a:ext cx="7081422" cy="5451077"/>
            <a:chOff x="992147" y="4834637"/>
            <a:chExt cx="7081422" cy="545107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2147" y="4834637"/>
              <a:ext cx="7081422" cy="54510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31383" y="6878180"/>
            <a:ext cx="4097189" cy="77219"/>
            <a:chOff x="11131383" y="6878180"/>
            <a:chExt cx="4097189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1131383" y="6878180"/>
              <a:ext cx="4097189" cy="772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40737" y="1236459"/>
            <a:ext cx="3623936" cy="8525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88799" y="2058704"/>
            <a:ext cx="2621149" cy="56839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97098" y="8033610"/>
            <a:ext cx="795409" cy="457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06311" y="8586965"/>
            <a:ext cx="3286220" cy="88619"/>
            <a:chOff x="12206311" y="8586965"/>
            <a:chExt cx="3286220" cy="88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06311" y="8586965"/>
              <a:ext cx="3286220" cy="88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06311" y="8921375"/>
            <a:ext cx="3286220" cy="88619"/>
            <a:chOff x="12206311" y="8921375"/>
            <a:chExt cx="3286220" cy="886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06311" y="8921375"/>
              <a:ext cx="3286220" cy="886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71715" y="8801448"/>
            <a:ext cx="496140" cy="40633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97144" y="7364506"/>
            <a:ext cx="741237" cy="45713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72001" y="7410791"/>
            <a:ext cx="1659063" cy="45713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00907" y="8507725"/>
            <a:ext cx="511987" cy="40633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62191" y="8435982"/>
            <a:ext cx="496140" cy="40633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11005" y="8853409"/>
            <a:ext cx="511987" cy="40633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659" y="2926791"/>
            <a:ext cx="4140860" cy="351271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71911" y="2948809"/>
            <a:ext cx="3049030" cy="71147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90987" y="3553882"/>
            <a:ext cx="1958580" cy="4571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58730" y="2499206"/>
            <a:ext cx="8229354" cy="3900719"/>
            <a:chOff x="1358730" y="2499206"/>
            <a:chExt cx="8229354" cy="39007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58730" y="2499206"/>
              <a:ext cx="8229354" cy="39007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818072" y="1243127"/>
            <a:ext cx="687980" cy="729676"/>
            <a:chOff x="14818072" y="1243127"/>
            <a:chExt cx="687980" cy="729676"/>
          </a:xfrm>
        </p:grpSpPr>
        <p:pic>
          <p:nvPicPr>
            <p:cNvPr id="27" name="Object 26">
              <a:hlinkClick r:id="rId16"/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818072" y="1243127"/>
              <a:ext cx="687980" cy="7296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612104" y="1243641"/>
            <a:ext cx="808017" cy="808017"/>
            <a:chOff x="15612104" y="1243641"/>
            <a:chExt cx="808017" cy="808017"/>
          </a:xfrm>
        </p:grpSpPr>
        <p:pic>
          <p:nvPicPr>
            <p:cNvPr id="30" name="Object 29">
              <a:hlinkClick r:id="rId18"/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612104" y="1243641"/>
              <a:ext cx="808017" cy="8080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181" y="7240888"/>
            <a:ext cx="3955493" cy="3044826"/>
            <a:chOff x="63181" y="7240888"/>
            <a:chExt cx="3955493" cy="304482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181" y="7240888"/>
              <a:ext cx="3955493" cy="30448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639299" y="1244769"/>
            <a:ext cx="641291" cy="726391"/>
            <a:chOff x="16639299" y="1244769"/>
            <a:chExt cx="641291" cy="726391"/>
          </a:xfrm>
        </p:grpSpPr>
        <p:pic>
          <p:nvPicPr>
            <p:cNvPr id="36" name="Object 35">
              <a:hlinkClick r:id="rId21"/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639299" y="1244769"/>
              <a:ext cx="641291" cy="7263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0</Words>
  <Application>Microsoft Office PowerPoint</Application>
  <PresentationFormat>사용자 지정</PresentationFormat>
  <Paragraphs>0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정웅</cp:lastModifiedBy>
  <cp:revision>9</cp:revision>
  <dcterms:created xsi:type="dcterms:W3CDTF">2021-11-19T21:35:06Z</dcterms:created>
  <dcterms:modified xsi:type="dcterms:W3CDTF">2021-11-21T08:55:19Z</dcterms:modified>
</cp:coreProperties>
</file>